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1"/>
  </p:notesMasterIdLst>
  <p:handoutMasterIdLst>
    <p:handoutMasterId r:id="rId162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18" r:id="rId57"/>
    <p:sldId id="419" r:id="rId58"/>
    <p:sldId id="420" r:id="rId59"/>
    <p:sldId id="421" r:id="rId60"/>
    <p:sldId id="264" r:id="rId61"/>
    <p:sldId id="267" r:id="rId62"/>
    <p:sldId id="294" r:id="rId63"/>
    <p:sldId id="297" r:id="rId64"/>
    <p:sldId id="390" r:id="rId65"/>
    <p:sldId id="387" r:id="rId66"/>
    <p:sldId id="388" r:id="rId67"/>
    <p:sldId id="389" r:id="rId68"/>
    <p:sldId id="391" r:id="rId69"/>
    <p:sldId id="392" r:id="rId70"/>
    <p:sldId id="394" r:id="rId71"/>
    <p:sldId id="266" r:id="rId72"/>
    <p:sldId id="341" r:id="rId73"/>
    <p:sldId id="342" r:id="rId74"/>
    <p:sldId id="344" r:id="rId75"/>
    <p:sldId id="345" r:id="rId76"/>
    <p:sldId id="343" r:id="rId77"/>
    <p:sldId id="347" r:id="rId78"/>
    <p:sldId id="346" r:id="rId79"/>
    <p:sldId id="348" r:id="rId80"/>
    <p:sldId id="349" r:id="rId81"/>
    <p:sldId id="350" r:id="rId82"/>
    <p:sldId id="310" r:id="rId83"/>
    <p:sldId id="311" r:id="rId84"/>
    <p:sldId id="312" r:id="rId85"/>
    <p:sldId id="313" r:id="rId86"/>
    <p:sldId id="299" r:id="rId87"/>
    <p:sldId id="303" r:id="rId88"/>
    <p:sldId id="301" r:id="rId89"/>
    <p:sldId id="395" r:id="rId90"/>
    <p:sldId id="396" r:id="rId91"/>
    <p:sldId id="397" r:id="rId92"/>
    <p:sldId id="300" r:id="rId93"/>
    <p:sldId id="302" r:id="rId94"/>
    <p:sldId id="398" r:id="rId95"/>
    <p:sldId id="399" r:id="rId96"/>
    <p:sldId id="273" r:id="rId97"/>
    <p:sldId id="316" r:id="rId98"/>
    <p:sldId id="315" r:id="rId99"/>
    <p:sldId id="318" r:id="rId100"/>
    <p:sldId id="317" r:id="rId101"/>
    <p:sldId id="314" r:id="rId102"/>
    <p:sldId id="276" r:id="rId103"/>
    <p:sldId id="274" r:id="rId104"/>
    <p:sldId id="275" r:id="rId105"/>
    <p:sldId id="319" r:id="rId106"/>
    <p:sldId id="277" r:id="rId107"/>
    <p:sldId id="320" r:id="rId108"/>
    <p:sldId id="321" r:id="rId109"/>
    <p:sldId id="400" r:id="rId110"/>
    <p:sldId id="265" r:id="rId111"/>
    <p:sldId id="280" r:id="rId112"/>
    <p:sldId id="279" r:id="rId113"/>
    <p:sldId id="281" r:id="rId114"/>
    <p:sldId id="283" r:id="rId115"/>
    <p:sldId id="284" r:id="rId116"/>
    <p:sldId id="285" r:id="rId117"/>
    <p:sldId id="291" r:id="rId118"/>
    <p:sldId id="405" r:id="rId119"/>
    <p:sldId id="286" r:id="rId120"/>
    <p:sldId id="289" r:id="rId121"/>
    <p:sldId id="290" r:id="rId122"/>
    <p:sldId id="288" r:id="rId123"/>
    <p:sldId id="282" r:id="rId124"/>
    <p:sldId id="353" r:id="rId125"/>
    <p:sldId id="354" r:id="rId126"/>
    <p:sldId id="356" r:id="rId127"/>
    <p:sldId id="357" r:id="rId128"/>
    <p:sldId id="362" r:id="rId129"/>
    <p:sldId id="358" r:id="rId130"/>
    <p:sldId id="359" r:id="rId131"/>
    <p:sldId id="364" r:id="rId132"/>
    <p:sldId id="360" r:id="rId133"/>
    <p:sldId id="363" r:id="rId134"/>
    <p:sldId id="365" r:id="rId135"/>
    <p:sldId id="366" r:id="rId136"/>
    <p:sldId id="406" r:id="rId137"/>
    <p:sldId id="361" r:id="rId138"/>
    <p:sldId id="369" r:id="rId139"/>
    <p:sldId id="368" r:id="rId140"/>
    <p:sldId id="370" r:id="rId141"/>
    <p:sldId id="407" r:id="rId142"/>
    <p:sldId id="408" r:id="rId143"/>
    <p:sldId id="373" r:id="rId144"/>
    <p:sldId id="374" r:id="rId145"/>
    <p:sldId id="375" r:id="rId146"/>
    <p:sldId id="377" r:id="rId147"/>
    <p:sldId id="378" r:id="rId148"/>
    <p:sldId id="376" r:id="rId149"/>
    <p:sldId id="381" r:id="rId150"/>
    <p:sldId id="379" r:id="rId151"/>
    <p:sldId id="380" r:id="rId152"/>
    <p:sldId id="352" r:id="rId153"/>
    <p:sldId id="382" r:id="rId154"/>
    <p:sldId id="383" r:id="rId155"/>
    <p:sldId id="384" r:id="rId156"/>
    <p:sldId id="328" r:id="rId157"/>
    <p:sldId id="409" r:id="rId158"/>
    <p:sldId id="410" r:id="rId159"/>
    <p:sldId id="411" r:id="rId16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2526848"/>
        <c:axId val="392549120"/>
      </c:lineChart>
      <c:catAx>
        <c:axId val="3925268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2549120"/>
        <c:crosses val="autoZero"/>
        <c:auto val="1"/>
        <c:lblAlgn val="ctr"/>
        <c:lblOffset val="100"/>
        <c:noMultiLvlLbl val="0"/>
      </c:catAx>
      <c:valAx>
        <c:axId val="392549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25268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94765440"/>
        <c:axId val="394766976"/>
      </c:barChart>
      <c:catAx>
        <c:axId val="39476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4766976"/>
        <c:crosses val="autoZero"/>
        <c:auto val="1"/>
        <c:lblAlgn val="ctr"/>
        <c:lblOffset val="100"/>
        <c:noMultiLvlLbl val="0"/>
      </c:catAx>
      <c:valAx>
        <c:axId val="3947669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76544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3751424"/>
        <c:axId val="313753600"/>
      </c:lineChart>
      <c:catAx>
        <c:axId val="313751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3753600"/>
        <c:crosses val="autoZero"/>
        <c:auto val="1"/>
        <c:lblAlgn val="ctr"/>
        <c:lblOffset val="100"/>
        <c:noMultiLvlLbl val="0"/>
      </c:catAx>
      <c:valAx>
        <c:axId val="3137536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37514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3430400"/>
        <c:axId val="313431936"/>
      </c:lineChart>
      <c:catAx>
        <c:axId val="313430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3431936"/>
        <c:crosses val="autoZero"/>
        <c:auto val="1"/>
        <c:lblAlgn val="ctr"/>
        <c:lblOffset val="100"/>
        <c:noMultiLvlLbl val="0"/>
      </c:catAx>
      <c:valAx>
        <c:axId val="3134319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34304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4123392"/>
        <c:axId val="314125312"/>
      </c:lineChart>
      <c:catAx>
        <c:axId val="314123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4125312"/>
        <c:crosses val="autoZero"/>
        <c:auto val="1"/>
        <c:lblAlgn val="ctr"/>
        <c:lblOffset val="100"/>
        <c:noMultiLvlLbl val="0"/>
      </c:catAx>
      <c:valAx>
        <c:axId val="3141253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41233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4063232"/>
        <c:axId val="394331264"/>
      </c:lineChart>
      <c:catAx>
        <c:axId val="3940632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4331264"/>
        <c:crosses val="autoZero"/>
        <c:auto val="1"/>
        <c:lblAlgn val="ctr"/>
        <c:lblOffset val="1000"/>
        <c:noMultiLvlLbl val="0"/>
      </c:catAx>
      <c:valAx>
        <c:axId val="394331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40632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92778496"/>
        <c:axId val="392780032"/>
      </c:barChart>
      <c:catAx>
        <c:axId val="3927784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2780032"/>
        <c:crosses val="autoZero"/>
        <c:auto val="1"/>
        <c:lblAlgn val="ctr"/>
        <c:lblOffset val="100"/>
        <c:noMultiLvlLbl val="0"/>
      </c:catAx>
      <c:valAx>
        <c:axId val="3927800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77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2744320"/>
        <c:axId val="392828032"/>
      </c:barChart>
      <c:catAx>
        <c:axId val="39274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2828032"/>
        <c:crosses val="autoZero"/>
        <c:auto val="1"/>
        <c:lblAlgn val="ctr"/>
        <c:lblOffset val="100"/>
        <c:noMultiLvlLbl val="0"/>
      </c:catAx>
      <c:valAx>
        <c:axId val="3928280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7443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2861184"/>
        <c:axId val="392862720"/>
      </c:barChart>
      <c:catAx>
        <c:axId val="39286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2862720"/>
        <c:crosses val="autoZero"/>
        <c:auto val="1"/>
        <c:lblAlgn val="ctr"/>
        <c:lblOffset val="100"/>
        <c:noMultiLvlLbl val="0"/>
      </c:catAx>
      <c:valAx>
        <c:axId val="3928627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8611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4137984"/>
        <c:axId val="394139904"/>
      </c:lineChart>
      <c:catAx>
        <c:axId val="39413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4139904"/>
        <c:crosses val="autoZero"/>
        <c:auto val="1"/>
        <c:lblAlgn val="ctr"/>
        <c:lblOffset val="100"/>
        <c:noMultiLvlLbl val="0"/>
      </c:catAx>
      <c:valAx>
        <c:axId val="3941399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13798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4210304"/>
        <c:axId val="394216192"/>
      </c:barChart>
      <c:catAx>
        <c:axId val="39421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4216192"/>
        <c:crosses val="autoZero"/>
        <c:auto val="1"/>
        <c:lblAlgn val="ctr"/>
        <c:lblOffset val="100"/>
        <c:noMultiLvlLbl val="0"/>
      </c:catAx>
      <c:valAx>
        <c:axId val="394216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2103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4286208"/>
        <c:axId val="394287744"/>
      </c:barChart>
      <c:catAx>
        <c:axId val="39428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4287744"/>
        <c:crosses val="autoZero"/>
        <c:auto val="1"/>
        <c:lblAlgn val="ctr"/>
        <c:lblOffset val="100"/>
        <c:noMultiLvlLbl val="0"/>
      </c:catAx>
      <c:valAx>
        <c:axId val="3942877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2862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4322304"/>
        <c:axId val="394323840"/>
      </c:lineChart>
      <c:catAx>
        <c:axId val="39432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4323840"/>
        <c:crosses val="autoZero"/>
        <c:auto val="1"/>
        <c:lblAlgn val="ctr"/>
        <c:lblOffset val="100"/>
        <c:noMultiLvlLbl val="0"/>
      </c:catAx>
      <c:valAx>
        <c:axId val="3943238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3223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18.08.2021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5.png"/><Relationship Id="rId5" Type="http://schemas.openxmlformats.org/officeDocument/2006/relationships/image" Target="../media/image173.svg"/><Relationship Id="rId4" Type="http://schemas.openxmlformats.org/officeDocument/2006/relationships/image" Target="../media/image344.png"/><Relationship Id="rId9" Type="http://schemas.openxmlformats.org/officeDocument/2006/relationships/image" Target="../media/image177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8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7.png"/><Relationship Id="rId3" Type="http://schemas.openxmlformats.org/officeDocument/2006/relationships/image" Target="../media/image16.png"/><Relationship Id="rId7" Type="http://schemas.openxmlformats.org/officeDocument/2006/relationships/image" Target="../media/image354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6.png"/><Relationship Id="rId5" Type="http://schemas.openxmlformats.org/officeDocument/2006/relationships/image" Target="../media/image17.png"/><Relationship Id="rId15" Type="http://schemas.openxmlformats.org/officeDocument/2006/relationships/image" Target="../media/image358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5.png"/><Relationship Id="rId14" Type="http://schemas.openxmlformats.org/officeDocument/2006/relationships/image" Target="../media/image21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5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2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4.png"/><Relationship Id="rId4" Type="http://schemas.openxmlformats.org/officeDocument/2006/relationships/image" Target="../media/image361.png"/><Relationship Id="rId9" Type="http://schemas.openxmlformats.org/officeDocument/2006/relationships/image" Target="../media/image2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9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2.png"/><Relationship Id="rId4" Type="http://schemas.openxmlformats.org/officeDocument/2006/relationships/image" Target="../media/image239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4.png"/><Relationship Id="rId5" Type="http://schemas.openxmlformats.org/officeDocument/2006/relationships/image" Target="../media/image243.svg"/><Relationship Id="rId4" Type="http://schemas.openxmlformats.org/officeDocument/2006/relationships/image" Target="../media/image37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7.png"/><Relationship Id="rId5" Type="http://schemas.openxmlformats.org/officeDocument/2006/relationships/image" Target="../media/image249.svg"/><Relationship Id="rId4" Type="http://schemas.openxmlformats.org/officeDocument/2006/relationships/image" Target="../media/image376.png"/><Relationship Id="rId9" Type="http://schemas.openxmlformats.org/officeDocument/2006/relationships/image" Target="../media/image253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8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1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61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8.png"/><Relationship Id="rId5" Type="http://schemas.openxmlformats.org/officeDocument/2006/relationships/image" Target="../media/image67.svg"/><Relationship Id="rId4" Type="http://schemas.openxmlformats.org/officeDocument/2006/relationships/image" Target="../media/image285.png"/><Relationship Id="rId9" Type="http://schemas.openxmlformats.org/officeDocument/2006/relationships/image" Target="../media/image8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4.png"/><Relationship Id="rId3" Type="http://schemas.openxmlformats.org/officeDocument/2006/relationships/image" Target="../media/image287.png"/><Relationship Id="rId7" Type="http://schemas.openxmlformats.org/officeDocument/2006/relationships/image" Target="../media/image288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6.png"/><Relationship Id="rId5" Type="http://schemas.openxmlformats.org/officeDocument/2006/relationships/image" Target="../media/image337.png"/><Relationship Id="rId15" Type="http://schemas.openxmlformats.org/officeDocument/2006/relationships/image" Target="../media/image385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3.png"/><Relationship Id="rId14" Type="http://schemas.openxmlformats.org/officeDocument/2006/relationships/image" Target="../media/image27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6.png"/><Relationship Id="rId7" Type="http://schemas.openxmlformats.org/officeDocument/2006/relationships/image" Target="../media/image387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9.png"/><Relationship Id="rId5" Type="http://schemas.openxmlformats.org/officeDocument/2006/relationships/image" Target="../media/image362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0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1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4.png"/><Relationship Id="rId7" Type="http://schemas.openxmlformats.org/officeDocument/2006/relationships/image" Target="../media/image39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7.png"/><Relationship Id="rId5" Type="http://schemas.openxmlformats.org/officeDocument/2006/relationships/image" Target="../media/image316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7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6.png"/><Relationship Id="rId4" Type="http://schemas.openxmlformats.org/officeDocument/2006/relationships/image" Target="../media/image30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2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9.png"/><Relationship Id="rId5" Type="http://schemas.openxmlformats.org/officeDocument/2006/relationships/image" Target="../media/image400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80.png"/><Relationship Id="rId14" Type="http://schemas.openxmlformats.org/officeDocument/2006/relationships/image" Target="../media/image311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7.png"/><Relationship Id="rId5" Type="http://schemas.openxmlformats.org/officeDocument/2006/relationships/image" Target="../media/image404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6.png"/><Relationship Id="rId14" Type="http://schemas.openxmlformats.org/officeDocument/2006/relationships/image" Target="../media/image323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11.png"/><Relationship Id="rId5" Type="http://schemas.openxmlformats.org/officeDocument/2006/relationships/image" Target="../media/image401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5.png"/><Relationship Id="rId18" Type="http://schemas.openxmlformats.org/officeDocument/2006/relationships/image" Target="../media/image338.svg"/><Relationship Id="rId3" Type="http://schemas.openxmlformats.org/officeDocument/2006/relationships/image" Target="../media/image379.png"/><Relationship Id="rId7" Type="http://schemas.openxmlformats.org/officeDocument/2006/relationships/image" Target="../media/image413.png"/><Relationship Id="rId12" Type="http://schemas.openxmlformats.org/officeDocument/2006/relationships/image" Target="../media/image237.svg"/><Relationship Id="rId17" Type="http://schemas.openxmlformats.org/officeDocument/2006/relationships/image" Target="../media/image41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70.png"/><Relationship Id="rId5" Type="http://schemas.openxmlformats.org/officeDocument/2006/relationships/image" Target="../media/image412.png"/><Relationship Id="rId15" Type="http://schemas.openxmlformats.org/officeDocument/2006/relationships/image" Target="../media/image416.png"/><Relationship Id="rId10" Type="http://schemas.openxmlformats.org/officeDocument/2006/relationships/image" Target="../media/image332.svg"/><Relationship Id="rId19" Type="http://schemas.openxmlformats.org/officeDocument/2006/relationships/image" Target="../media/image418.png"/><Relationship Id="rId4" Type="http://schemas.openxmlformats.org/officeDocument/2006/relationships/image" Target="../media/image255.svg"/><Relationship Id="rId9" Type="http://schemas.openxmlformats.org/officeDocument/2006/relationships/image" Target="../media/image414.png"/><Relationship Id="rId14" Type="http://schemas.openxmlformats.org/officeDocument/2006/relationships/image" Target="../media/image334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7.png"/><Relationship Id="rId7" Type="http://schemas.openxmlformats.org/officeDocument/2006/relationships/image" Target="../media/image282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11.png"/><Relationship Id="rId5" Type="http://schemas.openxmlformats.org/officeDocument/2006/relationships/image" Target="../media/image41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19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82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8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1.png"/><Relationship Id="rId4" Type="http://schemas.openxmlformats.org/officeDocument/2006/relationships/image" Target="../media/image34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3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7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6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0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3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4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4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6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4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436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4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6.png"/><Relationship Id="rId4" Type="http://schemas.openxmlformats.org/officeDocument/2006/relationships/image" Target="../media/image434.png"/><Relationship Id="rId9" Type="http://schemas.openxmlformats.org/officeDocument/2006/relationships/image" Target="../media/image27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9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8.png"/><Relationship Id="rId5" Type="http://schemas.openxmlformats.org/officeDocument/2006/relationships/image" Target="../media/image276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7.png"/><Relationship Id="rId14" Type="http://schemas.openxmlformats.org/officeDocument/2006/relationships/image" Target="../media/image3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4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5.png"/><Relationship Id="rId4" Type="http://schemas.openxmlformats.org/officeDocument/2006/relationships/image" Target="../media/image25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7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7.png"/><Relationship Id="rId3" Type="http://schemas.openxmlformats.org/officeDocument/2006/relationships/image" Target="../media/image308.png"/><Relationship Id="rId7" Type="http://schemas.openxmlformats.org/officeDocument/2006/relationships/image" Target="../media/image441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3.png"/><Relationship Id="rId5" Type="http://schemas.openxmlformats.org/officeDocument/2006/relationships/image" Target="../media/image276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2.png"/><Relationship Id="rId14" Type="http://schemas.openxmlformats.org/officeDocument/2006/relationships/image" Target="../media/image71.sv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6.png"/><Relationship Id="rId4" Type="http://schemas.openxmlformats.org/officeDocument/2006/relationships/image" Target="../media/image391.sv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9.png"/><Relationship Id="rId5" Type="http://schemas.openxmlformats.org/officeDocument/2006/relationships/image" Target="../media/image397.svg"/><Relationship Id="rId4" Type="http://schemas.openxmlformats.org/officeDocument/2006/relationships/image" Target="../media/image448.png"/></Relationships>
</file>

<file path=ppt/slides/_rels/slide1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4.png"/><Relationship Id="rId26" Type="http://schemas.openxmlformats.org/officeDocument/2006/relationships/image" Target="../media/image12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32.png"/><Relationship Id="rId42" Type="http://schemas.openxmlformats.org/officeDocument/2006/relationships/image" Target="../media/image136.png"/><Relationship Id="rId47" Type="http://schemas.openxmlformats.org/officeDocument/2006/relationships/image" Target="../media/image444.svg"/><Relationship Id="rId50" Type="http://schemas.openxmlformats.org/officeDocument/2006/relationships/image" Target="../media/image14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9.png"/><Relationship Id="rId76" Type="http://schemas.openxmlformats.org/officeDocument/2006/relationships/image" Target="../media/image15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6.png"/><Relationship Id="rId16" Type="http://schemas.openxmlformats.org/officeDocument/2006/relationships/image" Target="../media/image12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7.png"/><Relationship Id="rId32" Type="http://schemas.openxmlformats.org/officeDocument/2006/relationships/image" Target="../media/image131.png"/><Relationship Id="rId37" Type="http://schemas.openxmlformats.org/officeDocument/2006/relationships/image" Target="../media/image434.svg"/><Relationship Id="rId40" Type="http://schemas.openxmlformats.org/officeDocument/2006/relationships/image" Target="../media/image13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4.png"/><Relationship Id="rId66" Type="http://schemas.openxmlformats.org/officeDocument/2006/relationships/image" Target="../media/image148.png"/><Relationship Id="rId74" Type="http://schemas.openxmlformats.org/officeDocument/2006/relationships/image" Target="../media/image15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2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7.png"/><Relationship Id="rId52" Type="http://schemas.openxmlformats.org/officeDocument/2006/relationships/image" Target="../media/image141.png"/><Relationship Id="rId60" Type="http://schemas.openxmlformats.org/officeDocument/2006/relationships/image" Target="../media/image14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4.png"/><Relationship Id="rId81" Type="http://schemas.openxmlformats.org/officeDocument/2006/relationships/image" Target="../media/image478.svg"/><Relationship Id="rId4" Type="http://schemas.openxmlformats.org/officeDocument/2006/relationships/image" Target="../media/image117.png"/><Relationship Id="rId9" Type="http://schemas.openxmlformats.org/officeDocument/2006/relationships/image" Target="../media/image407.svg"/><Relationship Id="rId14" Type="http://schemas.openxmlformats.org/officeDocument/2006/relationships/image" Target="../media/image122.png"/><Relationship Id="rId22" Type="http://schemas.openxmlformats.org/officeDocument/2006/relationships/image" Target="../media/image126.png"/><Relationship Id="rId27" Type="http://schemas.openxmlformats.org/officeDocument/2006/relationships/image" Target="../media/image424.svg"/><Relationship Id="rId30" Type="http://schemas.openxmlformats.org/officeDocument/2006/relationships/image" Target="../media/image13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9.png"/><Relationship Id="rId56" Type="http://schemas.openxmlformats.org/officeDocument/2006/relationships/image" Target="../media/image143.png"/><Relationship Id="rId64" Type="http://schemas.openxmlformats.org/officeDocument/2006/relationships/image" Target="../media/image14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9.png"/><Relationship Id="rId51" Type="http://schemas.openxmlformats.org/officeDocument/2006/relationships/image" Target="../media/image448.svg"/><Relationship Id="rId72" Type="http://schemas.openxmlformats.org/officeDocument/2006/relationships/image" Target="../media/image151.png"/><Relationship Id="rId80" Type="http://schemas.openxmlformats.org/officeDocument/2006/relationships/image" Target="../media/image155.png"/><Relationship Id="rId3" Type="http://schemas.openxmlformats.org/officeDocument/2006/relationships/image" Target="../media/image401.svg"/><Relationship Id="rId12" Type="http://schemas.openxmlformats.org/officeDocument/2006/relationships/image" Target="../media/image12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4.png"/><Relationship Id="rId46" Type="http://schemas.openxmlformats.org/officeDocument/2006/relationships/image" Target="../media/image13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5.png"/><Relationship Id="rId41" Type="http://schemas.openxmlformats.org/officeDocument/2006/relationships/image" Target="../media/image438.svg"/><Relationship Id="rId54" Type="http://schemas.openxmlformats.org/officeDocument/2006/relationships/image" Target="../media/image142.png"/><Relationship Id="rId62" Type="http://schemas.openxmlformats.org/officeDocument/2006/relationships/image" Target="../media/image146.png"/><Relationship Id="rId70" Type="http://schemas.openxmlformats.org/officeDocument/2006/relationships/image" Target="../media/image15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9.png"/><Relationship Id="rId36" Type="http://schemas.openxmlformats.org/officeDocument/2006/relationships/image" Target="../media/image13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4.png"/><Relationship Id="rId26" Type="http://schemas.openxmlformats.org/officeDocument/2006/relationships/image" Target="../media/image16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72.png"/><Relationship Id="rId42" Type="http://schemas.openxmlformats.org/officeDocument/2006/relationships/image" Target="../media/image176.png"/><Relationship Id="rId47" Type="http://schemas.openxmlformats.org/officeDocument/2006/relationships/image" Target="../media/image516.svg"/><Relationship Id="rId50" Type="http://schemas.openxmlformats.org/officeDocument/2006/relationships/image" Target="../media/image18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9.png"/><Relationship Id="rId76" Type="http://schemas.openxmlformats.org/officeDocument/2006/relationships/image" Target="../media/image19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6.png"/><Relationship Id="rId16" Type="http://schemas.openxmlformats.org/officeDocument/2006/relationships/image" Target="../media/image16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7.png"/><Relationship Id="rId32" Type="http://schemas.openxmlformats.org/officeDocument/2006/relationships/image" Target="../media/image171.png"/><Relationship Id="rId37" Type="http://schemas.openxmlformats.org/officeDocument/2006/relationships/image" Target="../media/image506.svg"/><Relationship Id="rId40" Type="http://schemas.openxmlformats.org/officeDocument/2006/relationships/image" Target="../media/image17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4.png"/><Relationship Id="rId66" Type="http://schemas.openxmlformats.org/officeDocument/2006/relationships/image" Target="../media/image188.png"/><Relationship Id="rId74" Type="http://schemas.openxmlformats.org/officeDocument/2006/relationships/image" Target="../media/image19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6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7.png"/><Relationship Id="rId52" Type="http://schemas.openxmlformats.org/officeDocument/2006/relationships/image" Target="../media/image181.png"/><Relationship Id="rId60" Type="http://schemas.openxmlformats.org/officeDocument/2006/relationships/image" Target="../media/image18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4.png"/><Relationship Id="rId81" Type="http://schemas.openxmlformats.org/officeDocument/2006/relationships/image" Target="../media/image548.svg"/><Relationship Id="rId4" Type="http://schemas.openxmlformats.org/officeDocument/2006/relationships/image" Target="../media/image157.png"/><Relationship Id="rId9" Type="http://schemas.openxmlformats.org/officeDocument/2006/relationships/image" Target="../media/image377.svg"/><Relationship Id="rId14" Type="http://schemas.openxmlformats.org/officeDocument/2006/relationships/image" Target="../media/image162.png"/><Relationship Id="rId22" Type="http://schemas.openxmlformats.org/officeDocument/2006/relationships/image" Target="../media/image166.png"/><Relationship Id="rId27" Type="http://schemas.openxmlformats.org/officeDocument/2006/relationships/image" Target="../media/image496.svg"/><Relationship Id="rId30" Type="http://schemas.openxmlformats.org/officeDocument/2006/relationships/image" Target="../media/image17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9.png"/><Relationship Id="rId56" Type="http://schemas.openxmlformats.org/officeDocument/2006/relationships/image" Target="../media/image183.png"/><Relationship Id="rId64" Type="http://schemas.openxmlformats.org/officeDocument/2006/relationships/image" Target="../media/image18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9.png"/><Relationship Id="rId51" Type="http://schemas.openxmlformats.org/officeDocument/2006/relationships/image" Target="../media/image520.svg"/><Relationship Id="rId72" Type="http://schemas.openxmlformats.org/officeDocument/2006/relationships/image" Target="../media/image191.png"/><Relationship Id="rId80" Type="http://schemas.openxmlformats.org/officeDocument/2006/relationships/image" Target="../media/image195.png"/><Relationship Id="rId3" Type="http://schemas.openxmlformats.org/officeDocument/2006/relationships/image" Target="../media/image375.svg"/><Relationship Id="rId12" Type="http://schemas.openxmlformats.org/officeDocument/2006/relationships/image" Target="../media/image16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4.png"/><Relationship Id="rId46" Type="http://schemas.openxmlformats.org/officeDocument/2006/relationships/image" Target="../media/image17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5.png"/><Relationship Id="rId41" Type="http://schemas.openxmlformats.org/officeDocument/2006/relationships/image" Target="../media/image510.svg"/><Relationship Id="rId54" Type="http://schemas.openxmlformats.org/officeDocument/2006/relationships/image" Target="../media/image182.png"/><Relationship Id="rId62" Type="http://schemas.openxmlformats.org/officeDocument/2006/relationships/image" Target="../media/image186.png"/><Relationship Id="rId70" Type="http://schemas.openxmlformats.org/officeDocument/2006/relationships/image" Target="../media/image19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9.png"/><Relationship Id="rId36" Type="http://schemas.openxmlformats.org/officeDocument/2006/relationships/image" Target="../media/image17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4.png"/><Relationship Id="rId26" Type="http://schemas.openxmlformats.org/officeDocument/2006/relationships/image" Target="../media/image20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12.png"/><Relationship Id="rId42" Type="http://schemas.openxmlformats.org/officeDocument/2006/relationships/image" Target="../media/image216.png"/><Relationship Id="rId47" Type="http://schemas.openxmlformats.org/officeDocument/2006/relationships/image" Target="../media/image588.svg"/><Relationship Id="rId50" Type="http://schemas.openxmlformats.org/officeDocument/2006/relationships/image" Target="../media/image22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9.png"/><Relationship Id="rId76" Type="http://schemas.openxmlformats.org/officeDocument/2006/relationships/image" Target="../media/image23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6.png"/><Relationship Id="rId16" Type="http://schemas.openxmlformats.org/officeDocument/2006/relationships/image" Target="../media/image20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7.png"/><Relationship Id="rId32" Type="http://schemas.openxmlformats.org/officeDocument/2006/relationships/image" Target="../media/image211.png"/><Relationship Id="rId37" Type="http://schemas.openxmlformats.org/officeDocument/2006/relationships/image" Target="../media/image578.svg"/><Relationship Id="rId40" Type="http://schemas.openxmlformats.org/officeDocument/2006/relationships/image" Target="../media/image21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4.png"/><Relationship Id="rId66" Type="http://schemas.openxmlformats.org/officeDocument/2006/relationships/image" Target="../media/image228.png"/><Relationship Id="rId74" Type="http://schemas.openxmlformats.org/officeDocument/2006/relationships/image" Target="../media/image23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0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7.png"/><Relationship Id="rId52" Type="http://schemas.openxmlformats.org/officeDocument/2006/relationships/image" Target="../media/image221.png"/><Relationship Id="rId60" Type="http://schemas.openxmlformats.org/officeDocument/2006/relationships/image" Target="../media/image22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4.png"/><Relationship Id="rId81" Type="http://schemas.openxmlformats.org/officeDocument/2006/relationships/image" Target="../media/image616.svg"/><Relationship Id="rId4" Type="http://schemas.openxmlformats.org/officeDocument/2006/relationships/image" Target="../media/image197.png"/><Relationship Id="rId9" Type="http://schemas.openxmlformats.org/officeDocument/2006/relationships/image" Target="../media/image556.svg"/><Relationship Id="rId14" Type="http://schemas.openxmlformats.org/officeDocument/2006/relationships/image" Target="../media/image202.png"/><Relationship Id="rId22" Type="http://schemas.openxmlformats.org/officeDocument/2006/relationships/image" Target="../media/image206.png"/><Relationship Id="rId27" Type="http://schemas.openxmlformats.org/officeDocument/2006/relationships/image" Target="../media/image570.svg"/><Relationship Id="rId30" Type="http://schemas.openxmlformats.org/officeDocument/2006/relationships/image" Target="../media/image21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9.png"/><Relationship Id="rId56" Type="http://schemas.openxmlformats.org/officeDocument/2006/relationships/image" Target="../media/image223.png"/><Relationship Id="rId64" Type="http://schemas.openxmlformats.org/officeDocument/2006/relationships/image" Target="../media/image22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9.png"/><Relationship Id="rId51" Type="http://schemas.openxmlformats.org/officeDocument/2006/relationships/image" Target="../media/image592.svg"/><Relationship Id="rId72" Type="http://schemas.openxmlformats.org/officeDocument/2006/relationships/image" Target="../media/image231.png"/><Relationship Id="rId80" Type="http://schemas.openxmlformats.org/officeDocument/2006/relationships/image" Target="../media/image235.png"/><Relationship Id="rId3" Type="http://schemas.openxmlformats.org/officeDocument/2006/relationships/image" Target="../media/image550.svg"/><Relationship Id="rId12" Type="http://schemas.openxmlformats.org/officeDocument/2006/relationships/image" Target="../media/image20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4.png"/><Relationship Id="rId46" Type="http://schemas.openxmlformats.org/officeDocument/2006/relationships/image" Target="../media/image21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5.png"/><Relationship Id="rId41" Type="http://schemas.openxmlformats.org/officeDocument/2006/relationships/image" Target="../media/image582.svg"/><Relationship Id="rId54" Type="http://schemas.openxmlformats.org/officeDocument/2006/relationships/image" Target="../media/image222.png"/><Relationship Id="rId62" Type="http://schemas.openxmlformats.org/officeDocument/2006/relationships/image" Target="../media/image226.png"/><Relationship Id="rId70" Type="http://schemas.openxmlformats.org/officeDocument/2006/relationships/image" Target="../media/image23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9.png"/><Relationship Id="rId36" Type="http://schemas.openxmlformats.org/officeDocument/2006/relationships/image" Target="../media/image21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4.png"/><Relationship Id="rId26" Type="http://schemas.openxmlformats.org/officeDocument/2006/relationships/image" Target="../media/image24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52.png"/><Relationship Id="rId42" Type="http://schemas.openxmlformats.org/officeDocument/2006/relationships/image" Target="../media/image176.png"/><Relationship Id="rId47" Type="http://schemas.openxmlformats.org/officeDocument/2006/relationships/image" Target="../media/image660.svg"/><Relationship Id="rId50" Type="http://schemas.openxmlformats.org/officeDocument/2006/relationships/image" Target="../media/image25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6.png"/><Relationship Id="rId16" Type="http://schemas.openxmlformats.org/officeDocument/2006/relationships/image" Target="../media/image243.png"/><Relationship Id="rId20" Type="http://schemas.openxmlformats.org/officeDocument/2006/relationships/image" Target="../media/image24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61.png"/><Relationship Id="rId62" Type="http://schemas.openxmlformats.org/officeDocument/2006/relationships/image" Target="../media/image2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8.png"/><Relationship Id="rId11" Type="http://schemas.openxmlformats.org/officeDocument/2006/relationships/image" Target="../media/image626.svg"/><Relationship Id="rId24" Type="http://schemas.openxmlformats.org/officeDocument/2006/relationships/image" Target="../media/image247.png"/><Relationship Id="rId32" Type="http://schemas.openxmlformats.org/officeDocument/2006/relationships/image" Target="../media/image251.png"/><Relationship Id="rId37" Type="http://schemas.openxmlformats.org/officeDocument/2006/relationships/image" Target="../media/image652.svg"/><Relationship Id="rId40" Type="http://schemas.openxmlformats.org/officeDocument/2006/relationships/image" Target="../media/image25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6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9.png"/><Relationship Id="rId36" Type="http://schemas.openxmlformats.org/officeDocument/2006/relationships/image" Target="../media/image25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4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6.png"/><Relationship Id="rId52" Type="http://schemas.openxmlformats.org/officeDocument/2006/relationships/image" Target="../media/image260.png"/><Relationship Id="rId60" Type="http://schemas.openxmlformats.org/officeDocument/2006/relationships/image" Target="../media/image264.png"/><Relationship Id="rId65" Type="http://schemas.openxmlformats.org/officeDocument/2006/relationships/image" Target="../media/image678.svg"/><Relationship Id="rId4" Type="http://schemas.openxmlformats.org/officeDocument/2006/relationships/image" Target="../media/image237.png"/><Relationship Id="rId9" Type="http://schemas.openxmlformats.org/officeDocument/2006/relationships/image" Target="../media/image624.svg"/><Relationship Id="rId14" Type="http://schemas.openxmlformats.org/officeDocument/2006/relationships/image" Target="../media/image242.png"/><Relationship Id="rId22" Type="http://schemas.openxmlformats.org/officeDocument/2006/relationships/image" Target="../media/image246.png"/><Relationship Id="rId27" Type="http://schemas.openxmlformats.org/officeDocument/2006/relationships/image" Target="../media/image642.svg"/><Relationship Id="rId30" Type="http://schemas.openxmlformats.org/officeDocument/2006/relationships/image" Target="../media/image25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8.png"/><Relationship Id="rId56" Type="http://schemas.openxmlformats.org/officeDocument/2006/relationships/image" Target="../media/image262.png"/><Relationship Id="rId64" Type="http://schemas.openxmlformats.org/officeDocument/2006/relationships/image" Target="../media/image266.png"/><Relationship Id="rId8" Type="http://schemas.openxmlformats.org/officeDocument/2006/relationships/image" Target="../media/image23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4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4.png"/><Relationship Id="rId46" Type="http://schemas.openxmlformats.org/officeDocument/2006/relationships/image" Target="../media/image257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4.png"/><Relationship Id="rId26" Type="http://schemas.openxmlformats.org/officeDocument/2006/relationships/image" Target="../media/image12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32.png"/><Relationship Id="rId42" Type="http://schemas.openxmlformats.org/officeDocument/2006/relationships/image" Target="../media/image136.png"/><Relationship Id="rId47" Type="http://schemas.openxmlformats.org/officeDocument/2006/relationships/image" Target="../media/image444.svg"/><Relationship Id="rId50" Type="http://schemas.openxmlformats.org/officeDocument/2006/relationships/image" Target="../media/image14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9.png"/><Relationship Id="rId76" Type="http://schemas.openxmlformats.org/officeDocument/2006/relationships/image" Target="../media/image15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6.png"/><Relationship Id="rId16" Type="http://schemas.openxmlformats.org/officeDocument/2006/relationships/image" Target="../media/image12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7.png"/><Relationship Id="rId32" Type="http://schemas.openxmlformats.org/officeDocument/2006/relationships/image" Target="../media/image131.png"/><Relationship Id="rId37" Type="http://schemas.openxmlformats.org/officeDocument/2006/relationships/image" Target="../media/image434.svg"/><Relationship Id="rId40" Type="http://schemas.openxmlformats.org/officeDocument/2006/relationships/image" Target="../media/image13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4.png"/><Relationship Id="rId66" Type="http://schemas.openxmlformats.org/officeDocument/2006/relationships/image" Target="../media/image148.png"/><Relationship Id="rId74" Type="http://schemas.openxmlformats.org/officeDocument/2006/relationships/image" Target="../media/image15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2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7.png"/><Relationship Id="rId52" Type="http://schemas.openxmlformats.org/officeDocument/2006/relationships/image" Target="../media/image141.png"/><Relationship Id="rId60" Type="http://schemas.openxmlformats.org/officeDocument/2006/relationships/image" Target="../media/image14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4.png"/><Relationship Id="rId81" Type="http://schemas.openxmlformats.org/officeDocument/2006/relationships/image" Target="../media/image478.svg"/><Relationship Id="rId4" Type="http://schemas.openxmlformats.org/officeDocument/2006/relationships/image" Target="../media/image117.png"/><Relationship Id="rId9" Type="http://schemas.openxmlformats.org/officeDocument/2006/relationships/image" Target="../media/image407.svg"/><Relationship Id="rId14" Type="http://schemas.openxmlformats.org/officeDocument/2006/relationships/image" Target="../media/image122.png"/><Relationship Id="rId22" Type="http://schemas.openxmlformats.org/officeDocument/2006/relationships/image" Target="../media/image126.png"/><Relationship Id="rId27" Type="http://schemas.openxmlformats.org/officeDocument/2006/relationships/image" Target="../media/image424.svg"/><Relationship Id="rId30" Type="http://schemas.openxmlformats.org/officeDocument/2006/relationships/image" Target="../media/image13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9.png"/><Relationship Id="rId56" Type="http://schemas.openxmlformats.org/officeDocument/2006/relationships/image" Target="../media/image143.png"/><Relationship Id="rId64" Type="http://schemas.openxmlformats.org/officeDocument/2006/relationships/image" Target="../media/image14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9.png"/><Relationship Id="rId51" Type="http://schemas.openxmlformats.org/officeDocument/2006/relationships/image" Target="../media/image448.svg"/><Relationship Id="rId72" Type="http://schemas.openxmlformats.org/officeDocument/2006/relationships/image" Target="../media/image151.png"/><Relationship Id="rId80" Type="http://schemas.openxmlformats.org/officeDocument/2006/relationships/image" Target="../media/image155.png"/><Relationship Id="rId3" Type="http://schemas.openxmlformats.org/officeDocument/2006/relationships/image" Target="../media/image401.svg"/><Relationship Id="rId12" Type="http://schemas.openxmlformats.org/officeDocument/2006/relationships/image" Target="../media/image12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4.png"/><Relationship Id="rId46" Type="http://schemas.openxmlformats.org/officeDocument/2006/relationships/image" Target="../media/image13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5.png"/><Relationship Id="rId41" Type="http://schemas.openxmlformats.org/officeDocument/2006/relationships/image" Target="../media/image438.svg"/><Relationship Id="rId54" Type="http://schemas.openxmlformats.org/officeDocument/2006/relationships/image" Target="../media/image142.png"/><Relationship Id="rId62" Type="http://schemas.openxmlformats.org/officeDocument/2006/relationships/image" Target="../media/image146.png"/><Relationship Id="rId70" Type="http://schemas.openxmlformats.org/officeDocument/2006/relationships/image" Target="../media/image15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9.png"/><Relationship Id="rId36" Type="http://schemas.openxmlformats.org/officeDocument/2006/relationships/image" Target="../media/image13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4.png"/><Relationship Id="rId26" Type="http://schemas.openxmlformats.org/officeDocument/2006/relationships/image" Target="../media/image16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72.png"/><Relationship Id="rId42" Type="http://schemas.openxmlformats.org/officeDocument/2006/relationships/image" Target="../media/image176.png"/><Relationship Id="rId47" Type="http://schemas.openxmlformats.org/officeDocument/2006/relationships/image" Target="../media/image516.svg"/><Relationship Id="rId50" Type="http://schemas.openxmlformats.org/officeDocument/2006/relationships/image" Target="../media/image18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9.png"/><Relationship Id="rId76" Type="http://schemas.openxmlformats.org/officeDocument/2006/relationships/image" Target="../media/image19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6.png"/><Relationship Id="rId16" Type="http://schemas.openxmlformats.org/officeDocument/2006/relationships/image" Target="../media/image16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7.png"/><Relationship Id="rId32" Type="http://schemas.openxmlformats.org/officeDocument/2006/relationships/image" Target="../media/image171.png"/><Relationship Id="rId37" Type="http://schemas.openxmlformats.org/officeDocument/2006/relationships/image" Target="../media/image506.svg"/><Relationship Id="rId40" Type="http://schemas.openxmlformats.org/officeDocument/2006/relationships/image" Target="../media/image17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4.png"/><Relationship Id="rId66" Type="http://schemas.openxmlformats.org/officeDocument/2006/relationships/image" Target="../media/image188.png"/><Relationship Id="rId74" Type="http://schemas.openxmlformats.org/officeDocument/2006/relationships/image" Target="../media/image19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6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7.png"/><Relationship Id="rId52" Type="http://schemas.openxmlformats.org/officeDocument/2006/relationships/image" Target="../media/image181.png"/><Relationship Id="rId60" Type="http://schemas.openxmlformats.org/officeDocument/2006/relationships/image" Target="../media/image18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4.png"/><Relationship Id="rId81" Type="http://schemas.openxmlformats.org/officeDocument/2006/relationships/image" Target="../media/image548.svg"/><Relationship Id="rId4" Type="http://schemas.openxmlformats.org/officeDocument/2006/relationships/image" Target="../media/image157.png"/><Relationship Id="rId9" Type="http://schemas.openxmlformats.org/officeDocument/2006/relationships/image" Target="../media/image377.svg"/><Relationship Id="rId14" Type="http://schemas.openxmlformats.org/officeDocument/2006/relationships/image" Target="../media/image162.png"/><Relationship Id="rId22" Type="http://schemas.openxmlformats.org/officeDocument/2006/relationships/image" Target="../media/image166.png"/><Relationship Id="rId27" Type="http://schemas.openxmlformats.org/officeDocument/2006/relationships/image" Target="../media/image496.svg"/><Relationship Id="rId30" Type="http://schemas.openxmlformats.org/officeDocument/2006/relationships/image" Target="../media/image17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9.png"/><Relationship Id="rId56" Type="http://schemas.openxmlformats.org/officeDocument/2006/relationships/image" Target="../media/image183.png"/><Relationship Id="rId64" Type="http://schemas.openxmlformats.org/officeDocument/2006/relationships/image" Target="../media/image18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9.png"/><Relationship Id="rId51" Type="http://schemas.openxmlformats.org/officeDocument/2006/relationships/image" Target="../media/image520.svg"/><Relationship Id="rId72" Type="http://schemas.openxmlformats.org/officeDocument/2006/relationships/image" Target="../media/image191.png"/><Relationship Id="rId80" Type="http://schemas.openxmlformats.org/officeDocument/2006/relationships/image" Target="../media/image195.png"/><Relationship Id="rId3" Type="http://schemas.openxmlformats.org/officeDocument/2006/relationships/image" Target="../media/image375.svg"/><Relationship Id="rId12" Type="http://schemas.openxmlformats.org/officeDocument/2006/relationships/image" Target="../media/image16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4.png"/><Relationship Id="rId46" Type="http://schemas.openxmlformats.org/officeDocument/2006/relationships/image" Target="../media/image17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5.png"/><Relationship Id="rId41" Type="http://schemas.openxmlformats.org/officeDocument/2006/relationships/image" Target="../media/image510.svg"/><Relationship Id="rId54" Type="http://schemas.openxmlformats.org/officeDocument/2006/relationships/image" Target="../media/image182.png"/><Relationship Id="rId62" Type="http://schemas.openxmlformats.org/officeDocument/2006/relationships/image" Target="../media/image186.png"/><Relationship Id="rId70" Type="http://schemas.openxmlformats.org/officeDocument/2006/relationships/image" Target="../media/image19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9.png"/><Relationship Id="rId36" Type="http://schemas.openxmlformats.org/officeDocument/2006/relationships/image" Target="../media/image17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4.png"/><Relationship Id="rId26" Type="http://schemas.openxmlformats.org/officeDocument/2006/relationships/image" Target="../media/image20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12.png"/><Relationship Id="rId42" Type="http://schemas.openxmlformats.org/officeDocument/2006/relationships/image" Target="../media/image216.png"/><Relationship Id="rId47" Type="http://schemas.openxmlformats.org/officeDocument/2006/relationships/image" Target="../media/image588.svg"/><Relationship Id="rId50" Type="http://schemas.openxmlformats.org/officeDocument/2006/relationships/image" Target="../media/image22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9.png"/><Relationship Id="rId76" Type="http://schemas.openxmlformats.org/officeDocument/2006/relationships/image" Target="../media/image23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6.png"/><Relationship Id="rId16" Type="http://schemas.openxmlformats.org/officeDocument/2006/relationships/image" Target="../media/image20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7.png"/><Relationship Id="rId32" Type="http://schemas.openxmlformats.org/officeDocument/2006/relationships/image" Target="../media/image211.png"/><Relationship Id="rId37" Type="http://schemas.openxmlformats.org/officeDocument/2006/relationships/image" Target="../media/image578.svg"/><Relationship Id="rId40" Type="http://schemas.openxmlformats.org/officeDocument/2006/relationships/image" Target="../media/image21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4.png"/><Relationship Id="rId66" Type="http://schemas.openxmlformats.org/officeDocument/2006/relationships/image" Target="../media/image228.png"/><Relationship Id="rId74" Type="http://schemas.openxmlformats.org/officeDocument/2006/relationships/image" Target="../media/image23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0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7.png"/><Relationship Id="rId52" Type="http://schemas.openxmlformats.org/officeDocument/2006/relationships/image" Target="../media/image221.png"/><Relationship Id="rId60" Type="http://schemas.openxmlformats.org/officeDocument/2006/relationships/image" Target="../media/image22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4.png"/><Relationship Id="rId81" Type="http://schemas.openxmlformats.org/officeDocument/2006/relationships/image" Target="../media/image616.svg"/><Relationship Id="rId4" Type="http://schemas.openxmlformats.org/officeDocument/2006/relationships/image" Target="../media/image197.png"/><Relationship Id="rId9" Type="http://schemas.openxmlformats.org/officeDocument/2006/relationships/image" Target="../media/image556.svg"/><Relationship Id="rId14" Type="http://schemas.openxmlformats.org/officeDocument/2006/relationships/image" Target="../media/image202.png"/><Relationship Id="rId22" Type="http://schemas.openxmlformats.org/officeDocument/2006/relationships/image" Target="../media/image206.png"/><Relationship Id="rId27" Type="http://schemas.openxmlformats.org/officeDocument/2006/relationships/image" Target="../media/image570.svg"/><Relationship Id="rId30" Type="http://schemas.openxmlformats.org/officeDocument/2006/relationships/image" Target="../media/image21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9.png"/><Relationship Id="rId56" Type="http://schemas.openxmlformats.org/officeDocument/2006/relationships/image" Target="../media/image223.png"/><Relationship Id="rId64" Type="http://schemas.openxmlformats.org/officeDocument/2006/relationships/image" Target="../media/image22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9.png"/><Relationship Id="rId51" Type="http://schemas.openxmlformats.org/officeDocument/2006/relationships/image" Target="../media/image592.svg"/><Relationship Id="rId72" Type="http://schemas.openxmlformats.org/officeDocument/2006/relationships/image" Target="../media/image231.png"/><Relationship Id="rId80" Type="http://schemas.openxmlformats.org/officeDocument/2006/relationships/image" Target="../media/image235.png"/><Relationship Id="rId3" Type="http://schemas.openxmlformats.org/officeDocument/2006/relationships/image" Target="../media/image550.svg"/><Relationship Id="rId12" Type="http://schemas.openxmlformats.org/officeDocument/2006/relationships/image" Target="../media/image20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4.png"/><Relationship Id="rId46" Type="http://schemas.openxmlformats.org/officeDocument/2006/relationships/image" Target="../media/image21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5.png"/><Relationship Id="rId41" Type="http://schemas.openxmlformats.org/officeDocument/2006/relationships/image" Target="../media/image582.svg"/><Relationship Id="rId54" Type="http://schemas.openxmlformats.org/officeDocument/2006/relationships/image" Target="../media/image222.png"/><Relationship Id="rId62" Type="http://schemas.openxmlformats.org/officeDocument/2006/relationships/image" Target="../media/image226.png"/><Relationship Id="rId70" Type="http://schemas.openxmlformats.org/officeDocument/2006/relationships/image" Target="../media/image23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9.png"/><Relationship Id="rId36" Type="http://schemas.openxmlformats.org/officeDocument/2006/relationships/image" Target="../media/image21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4.png"/><Relationship Id="rId26" Type="http://schemas.openxmlformats.org/officeDocument/2006/relationships/image" Target="../media/image24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52.png"/><Relationship Id="rId42" Type="http://schemas.openxmlformats.org/officeDocument/2006/relationships/image" Target="../media/image176.png"/><Relationship Id="rId47" Type="http://schemas.openxmlformats.org/officeDocument/2006/relationships/image" Target="../media/image660.svg"/><Relationship Id="rId50" Type="http://schemas.openxmlformats.org/officeDocument/2006/relationships/image" Target="../media/image25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6.png"/><Relationship Id="rId16" Type="http://schemas.openxmlformats.org/officeDocument/2006/relationships/image" Target="../media/image243.png"/><Relationship Id="rId20" Type="http://schemas.openxmlformats.org/officeDocument/2006/relationships/image" Target="../media/image24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61.png"/><Relationship Id="rId62" Type="http://schemas.openxmlformats.org/officeDocument/2006/relationships/image" Target="../media/image2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8.png"/><Relationship Id="rId11" Type="http://schemas.openxmlformats.org/officeDocument/2006/relationships/image" Target="../media/image626.svg"/><Relationship Id="rId24" Type="http://schemas.openxmlformats.org/officeDocument/2006/relationships/image" Target="../media/image247.png"/><Relationship Id="rId32" Type="http://schemas.openxmlformats.org/officeDocument/2006/relationships/image" Target="../media/image251.png"/><Relationship Id="rId37" Type="http://schemas.openxmlformats.org/officeDocument/2006/relationships/image" Target="../media/image652.svg"/><Relationship Id="rId40" Type="http://schemas.openxmlformats.org/officeDocument/2006/relationships/image" Target="../media/image25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6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9.png"/><Relationship Id="rId36" Type="http://schemas.openxmlformats.org/officeDocument/2006/relationships/image" Target="../media/image25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4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6.png"/><Relationship Id="rId52" Type="http://schemas.openxmlformats.org/officeDocument/2006/relationships/image" Target="../media/image260.png"/><Relationship Id="rId60" Type="http://schemas.openxmlformats.org/officeDocument/2006/relationships/image" Target="../media/image264.png"/><Relationship Id="rId65" Type="http://schemas.openxmlformats.org/officeDocument/2006/relationships/image" Target="../media/image678.svg"/><Relationship Id="rId4" Type="http://schemas.openxmlformats.org/officeDocument/2006/relationships/image" Target="../media/image237.png"/><Relationship Id="rId9" Type="http://schemas.openxmlformats.org/officeDocument/2006/relationships/image" Target="../media/image624.svg"/><Relationship Id="rId14" Type="http://schemas.openxmlformats.org/officeDocument/2006/relationships/image" Target="../media/image242.png"/><Relationship Id="rId22" Type="http://schemas.openxmlformats.org/officeDocument/2006/relationships/image" Target="../media/image246.png"/><Relationship Id="rId27" Type="http://schemas.openxmlformats.org/officeDocument/2006/relationships/image" Target="../media/image642.svg"/><Relationship Id="rId30" Type="http://schemas.openxmlformats.org/officeDocument/2006/relationships/image" Target="../media/image25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8.png"/><Relationship Id="rId56" Type="http://schemas.openxmlformats.org/officeDocument/2006/relationships/image" Target="../media/image262.png"/><Relationship Id="rId64" Type="http://schemas.openxmlformats.org/officeDocument/2006/relationships/image" Target="../media/image266.png"/><Relationship Id="rId8" Type="http://schemas.openxmlformats.org/officeDocument/2006/relationships/image" Target="../media/image23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4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4.png"/><Relationship Id="rId46" Type="http://schemas.openxmlformats.org/officeDocument/2006/relationships/image" Target="../media/image257.png"/><Relationship Id="rId59" Type="http://schemas.openxmlformats.org/officeDocument/2006/relationships/image" Target="../media/image672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9.png"/><Relationship Id="rId5" Type="http://schemas.openxmlformats.org/officeDocument/2006/relationships/image" Target="../media/image37.svg"/><Relationship Id="rId4" Type="http://schemas.openxmlformats.org/officeDocument/2006/relationships/image" Target="../media/image268.png"/><Relationship Id="rId9" Type="http://schemas.openxmlformats.org/officeDocument/2006/relationships/image" Target="../media/image4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3.png"/><Relationship Id="rId5" Type="http://schemas.openxmlformats.org/officeDocument/2006/relationships/image" Target="../media/image45.sv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9.png"/><Relationship Id="rId4" Type="http://schemas.openxmlformats.org/officeDocument/2006/relationships/image" Target="../media/image276.png"/><Relationship Id="rId9" Type="http://schemas.openxmlformats.org/officeDocument/2006/relationships/image" Target="../media/image4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6.png"/><Relationship Id="rId18" Type="http://schemas.openxmlformats.org/officeDocument/2006/relationships/image" Target="../media/image73.svg"/><Relationship Id="rId3" Type="http://schemas.openxmlformats.org/officeDocument/2006/relationships/image" Target="../media/image281.png"/><Relationship Id="rId7" Type="http://schemas.openxmlformats.org/officeDocument/2006/relationships/image" Target="../media/image283.png"/><Relationship Id="rId12" Type="http://schemas.openxmlformats.org/officeDocument/2006/relationships/image" Target="../media/image67.svg"/><Relationship Id="rId17" Type="http://schemas.openxmlformats.org/officeDocument/2006/relationships/image" Target="../media/image28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5.png"/><Relationship Id="rId5" Type="http://schemas.openxmlformats.org/officeDocument/2006/relationships/image" Target="../media/image282.png"/><Relationship Id="rId15" Type="http://schemas.openxmlformats.org/officeDocument/2006/relationships/image" Target="../media/image28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4.png"/><Relationship Id="rId14" Type="http://schemas.openxmlformats.org/officeDocument/2006/relationships/image" Target="../media/image6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9.png"/><Relationship Id="rId5" Type="http://schemas.openxmlformats.org/officeDocument/2006/relationships/image" Target="../media/image37.svg"/><Relationship Id="rId4" Type="http://schemas.openxmlformats.org/officeDocument/2006/relationships/image" Target="../media/image268.png"/><Relationship Id="rId9" Type="http://schemas.openxmlformats.org/officeDocument/2006/relationships/image" Target="../media/image41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3.png"/><Relationship Id="rId5" Type="http://schemas.openxmlformats.org/officeDocument/2006/relationships/image" Target="../media/image45.sv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9.png"/><Relationship Id="rId4" Type="http://schemas.openxmlformats.org/officeDocument/2006/relationships/image" Target="../media/image276.png"/><Relationship Id="rId9" Type="http://schemas.openxmlformats.org/officeDocument/2006/relationships/image" Target="../media/image49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6.png"/><Relationship Id="rId18" Type="http://schemas.openxmlformats.org/officeDocument/2006/relationships/image" Target="../media/image73.svg"/><Relationship Id="rId3" Type="http://schemas.openxmlformats.org/officeDocument/2006/relationships/image" Target="../media/image281.png"/><Relationship Id="rId7" Type="http://schemas.openxmlformats.org/officeDocument/2006/relationships/image" Target="../media/image283.png"/><Relationship Id="rId12" Type="http://schemas.openxmlformats.org/officeDocument/2006/relationships/image" Target="../media/image67.svg"/><Relationship Id="rId17" Type="http://schemas.openxmlformats.org/officeDocument/2006/relationships/image" Target="../media/image28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5.png"/><Relationship Id="rId5" Type="http://schemas.openxmlformats.org/officeDocument/2006/relationships/image" Target="../media/image282.png"/><Relationship Id="rId15" Type="http://schemas.openxmlformats.org/officeDocument/2006/relationships/image" Target="../media/image28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4.png"/><Relationship Id="rId14" Type="http://schemas.openxmlformats.org/officeDocument/2006/relationships/image" Target="../media/image6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9.png"/><Relationship Id="rId5" Type="http://schemas.openxmlformats.org/officeDocument/2006/relationships/image" Target="../media/image37.svg"/><Relationship Id="rId4" Type="http://schemas.openxmlformats.org/officeDocument/2006/relationships/image" Target="../media/image268.png"/><Relationship Id="rId9" Type="http://schemas.openxmlformats.org/officeDocument/2006/relationships/image" Target="../media/image41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3.png"/><Relationship Id="rId5" Type="http://schemas.openxmlformats.org/officeDocument/2006/relationships/image" Target="../media/image45.sv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6.png"/><Relationship Id="rId18" Type="http://schemas.openxmlformats.org/officeDocument/2006/relationships/image" Target="../media/image73.svg"/><Relationship Id="rId3" Type="http://schemas.openxmlformats.org/officeDocument/2006/relationships/image" Target="../media/image281.png"/><Relationship Id="rId7" Type="http://schemas.openxmlformats.org/officeDocument/2006/relationships/image" Target="../media/image283.png"/><Relationship Id="rId12" Type="http://schemas.openxmlformats.org/officeDocument/2006/relationships/image" Target="../media/image67.svg"/><Relationship Id="rId17" Type="http://schemas.openxmlformats.org/officeDocument/2006/relationships/image" Target="../media/image28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5.png"/><Relationship Id="rId5" Type="http://schemas.openxmlformats.org/officeDocument/2006/relationships/image" Target="../media/image282.png"/><Relationship Id="rId15" Type="http://schemas.openxmlformats.org/officeDocument/2006/relationships/image" Target="../media/image28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4.png"/><Relationship Id="rId14" Type="http://schemas.openxmlformats.org/officeDocument/2006/relationships/image" Target="../media/image69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9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90.png"/><Relationship Id="rId4" Type="http://schemas.openxmlformats.org/officeDocument/2006/relationships/image" Target="../media/image76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9.png"/><Relationship Id="rId4" Type="http://schemas.openxmlformats.org/officeDocument/2006/relationships/image" Target="../media/image276.png"/><Relationship Id="rId9" Type="http://schemas.openxmlformats.org/officeDocument/2006/relationships/image" Target="../media/image49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92.jpeg"/><Relationship Id="rId7" Type="http://schemas.openxmlformats.org/officeDocument/2006/relationships/image" Target="../media/image49.svg"/><Relationship Id="rId12" Type="http://schemas.openxmlformats.org/officeDocument/2006/relationships/image" Target="../media/image2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8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80.png"/><Relationship Id="rId4" Type="http://schemas.openxmlformats.org/officeDocument/2006/relationships/image" Target="../media/image276.png"/><Relationship Id="rId9" Type="http://schemas.openxmlformats.org/officeDocument/2006/relationships/image" Target="../media/image5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4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5.png"/><Relationship Id="rId4" Type="http://schemas.openxmlformats.org/officeDocument/2006/relationships/image" Target="../media/image2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7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81.png"/><Relationship Id="rId7" Type="http://schemas.openxmlformats.org/officeDocument/2006/relationships/image" Target="../media/image283.png"/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01.png"/><Relationship Id="rId5" Type="http://schemas.openxmlformats.org/officeDocument/2006/relationships/image" Target="../media/image28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4.jpeg"/><Relationship Id="rId4" Type="http://schemas.openxmlformats.org/officeDocument/2006/relationships/image" Target="../media/image303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6.png"/><Relationship Id="rId4" Type="http://schemas.openxmlformats.org/officeDocument/2006/relationships/image" Target="../media/image94.svg"/><Relationship Id="rId9" Type="http://schemas.openxmlformats.org/officeDocument/2006/relationships/image" Target="../media/image30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81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8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10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12.png"/><Relationship Id="rId4" Type="http://schemas.openxmlformats.org/officeDocument/2006/relationships/image" Target="../media/image309.png"/><Relationship Id="rId9" Type="http://schemas.openxmlformats.org/officeDocument/2006/relationships/image" Target="../media/image105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7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4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6.png"/><Relationship Id="rId4" Type="http://schemas.openxmlformats.org/officeDocument/2006/relationships/image" Target="../media/image312.png"/><Relationship Id="rId9" Type="http://schemas.openxmlformats.org/officeDocument/2006/relationships/image" Target="../media/image1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9.png"/><Relationship Id="rId7" Type="http://schemas.openxmlformats.org/officeDocument/2006/relationships/image" Target="../media/image31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20.png"/><Relationship Id="rId5" Type="http://schemas.openxmlformats.org/officeDocument/2006/relationships/image" Target="../media/image308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2.png"/><Relationship Id="rId5" Type="http://schemas.openxmlformats.org/officeDocument/2006/relationships/image" Target="../media/image125.svg"/><Relationship Id="rId4" Type="http://schemas.openxmlformats.org/officeDocument/2006/relationships/image" Target="../media/image321.png"/><Relationship Id="rId9" Type="http://schemas.openxmlformats.org/officeDocument/2006/relationships/image" Target="../media/image129.sv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6.png"/><Relationship Id="rId5" Type="http://schemas.openxmlformats.org/officeDocument/2006/relationships/image" Target="../media/image135.svg"/><Relationship Id="rId4" Type="http://schemas.openxmlformats.org/officeDocument/2006/relationships/image" Target="../media/image32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9.png"/><Relationship Id="rId5" Type="http://schemas.openxmlformats.org/officeDocument/2006/relationships/image" Target="../media/image37.svg"/><Relationship Id="rId4" Type="http://schemas.openxmlformats.org/officeDocument/2006/relationships/image" Target="../media/image268.png"/><Relationship Id="rId9" Type="http://schemas.openxmlformats.org/officeDocument/2006/relationships/image" Target="../media/image41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9.png"/><Relationship Id="rId5" Type="http://schemas.openxmlformats.org/officeDocument/2006/relationships/image" Target="../media/image141.svg"/><Relationship Id="rId4" Type="http://schemas.openxmlformats.org/officeDocument/2006/relationships/image" Target="../media/image32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30.png"/><Relationship Id="rId7" Type="http://schemas.openxmlformats.org/officeDocument/2006/relationships/image" Target="../media/image332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4.png"/><Relationship Id="rId5" Type="http://schemas.openxmlformats.org/officeDocument/2006/relationships/image" Target="../media/image331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3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5.png"/><Relationship Id="rId7" Type="http://schemas.openxmlformats.org/officeDocument/2006/relationships/image" Target="../media/image33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6.png"/><Relationship Id="rId4" Type="http://schemas.openxmlformats.org/officeDocument/2006/relationships/image" Target="../media/image155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9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41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form.html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html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38755" y="1797934"/>
            <a:ext cx="26621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62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627" y="3512310"/>
            <a:ext cx="5102035" cy="30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52" y="2343012"/>
            <a:ext cx="6203732" cy="102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41850</TotalTime>
  <Words>11350</Words>
  <Application>Microsoft Office PowerPoint</Application>
  <PresentationFormat>ユーザー設定</PresentationFormat>
  <Paragraphs>2487</Paragraphs>
  <Slides>155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155</vt:i4>
      </vt:variant>
    </vt:vector>
  </HeadingPairs>
  <TitlesOfParts>
    <vt:vector size="160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954</cp:revision>
  <dcterms:created xsi:type="dcterms:W3CDTF">2018-06-24T09:54:07Z</dcterms:created>
  <dcterms:modified xsi:type="dcterms:W3CDTF">2021-08-19T09:00:28Z</dcterms:modified>
</cp:coreProperties>
</file>